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70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1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39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7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83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18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88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92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61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34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9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85B7F-DB06-4919-B42F-0F28B96F2898}" type="datetimeFigureOut">
              <a:rPr kumimoji="1" lang="ja-JP" altLang="en-US" smtClean="0"/>
              <a:t>2019/1/31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B2298-76C9-4F04-849B-4A6BB59DDA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11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61553"/>
            <a:ext cx="8508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ja-JP" altLang="ja-JP" sz="24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タクシー</a:t>
            </a:r>
            <a:r>
              <a:rPr lang="ja-JP" altLang="ja-JP" sz="24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からの提案に</a:t>
            </a:r>
            <a:r>
              <a:rPr lang="ja-JP" altLang="ja-JP" sz="24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向けた</a:t>
            </a:r>
            <a:r>
              <a:rPr lang="ja-JP" altLang="en-US" sz="24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自治体訪問等の取り組み</a:t>
            </a:r>
            <a:r>
              <a:rPr lang="ja-JP" altLang="en-US" sz="2400" b="1" kern="1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24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ついて</a:t>
            </a:r>
            <a:endParaRPr lang="ja-JP" altLang="ja-JP" sz="24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cs typeface="Times New Roman" panose="02020603050405020304" pitchFamily="18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535350"/>
            <a:ext cx="9144000" cy="0"/>
          </a:xfrm>
          <a:prstGeom prst="line">
            <a:avLst/>
          </a:prstGeom>
          <a:ln w="635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8218447" y="48581"/>
            <a:ext cx="898849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j-ea"/>
                <a:ea typeface="+mj-ea"/>
              </a:rPr>
              <a:t>資料６</a:t>
            </a:r>
            <a:endParaRPr lang="en-US" altLang="ja-JP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6116" y="624472"/>
            <a:ext cx="8820615" cy="22159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dirty="0" smtClean="0"/>
              <a:t>自治体別</a:t>
            </a:r>
            <a:r>
              <a:rPr lang="ja-JP" altLang="en-US" dirty="0"/>
              <a:t>・</a:t>
            </a:r>
            <a:r>
              <a:rPr kumimoji="1" lang="ja-JP" altLang="en-US" dirty="0" smtClean="0"/>
              <a:t>課題調査票から重点訪問自治体選考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ja-JP" dirty="0" smtClean="0"/>
              <a:t>【</a:t>
            </a:r>
            <a:r>
              <a:rPr lang="ja-JP" altLang="en-US" dirty="0" smtClean="0"/>
              <a:t>自治体訪問実施概要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r>
              <a:rPr lang="ja-JP" altLang="en-US" dirty="0" smtClean="0"/>
              <a:t>　　　　㋐課題調査票だけでは確認できない事項への対応（ヒアリング）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　　㋑タクシーに関する要望事項（御用聞き）</a:t>
            </a:r>
            <a:endParaRPr lang="en-US" altLang="ja-JP" dirty="0" smtClean="0"/>
          </a:p>
          <a:p>
            <a:r>
              <a:rPr lang="ja-JP" altLang="en-US" dirty="0" smtClean="0"/>
              <a:t>　　　　㋒タクシーとの関係づくり（意見交換＆提案・その他タクシーの考え方等）</a:t>
            </a: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2400" b="1" u="sng" dirty="0" smtClean="0"/>
              <a:t>（基本）首長（市長・町長・村長）との面談を要請します</a:t>
            </a:r>
            <a:endParaRPr kumimoji="1" lang="en-US" altLang="ja-JP" sz="2400" b="1" u="sng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2400" b="1" u="sng" dirty="0" smtClean="0"/>
              <a:t>（原則）愛知運輸支局担当官との同時訪問を計画</a:t>
            </a:r>
            <a:endParaRPr kumimoji="1" lang="ja-JP" altLang="en-US" sz="2400" b="1" u="sng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6117" y="5865401"/>
            <a:ext cx="8820615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別途日程調整等訪問計画について連絡（地区ごと</a:t>
            </a:r>
            <a:r>
              <a:rPr kumimoji="1" lang="en-US" altLang="ja-JP" dirty="0" smtClean="0"/>
              <a:t>or</a:t>
            </a:r>
            <a:r>
              <a:rPr kumimoji="1" lang="ja-JP" altLang="en-US" dirty="0" smtClean="0"/>
              <a:t>協会経由）</a:t>
            </a:r>
            <a:endParaRPr kumimoji="1" lang="en-US" altLang="ja-JP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dirty="0" smtClean="0"/>
              <a:t>タクシー協会・タクシー会社・愛知運輸支局・自治体（首長）訪問の</a:t>
            </a:r>
            <a:r>
              <a:rPr lang="ja-JP" altLang="en-US" dirty="0"/>
              <a:t>調整</a:t>
            </a: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「加藤先生</a:t>
            </a:r>
            <a:r>
              <a:rPr kumimoji="1" lang="ja-JP" altLang="en-US" dirty="0" smtClean="0"/>
              <a:t>」訪問自治体・訪問日時等情報共有⇒加藤先生同時訪問を模索（未定稿）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6116" y="2973679"/>
            <a:ext cx="8820615" cy="2739211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■重点</a:t>
            </a:r>
            <a:r>
              <a:rPr kumimoji="1" lang="ja-JP" altLang="en-US" sz="2800" dirty="0" smtClean="0"/>
              <a:t>訪問自治体を選考して訪問します（訪問計画）</a:t>
            </a:r>
            <a:endParaRPr kumimoji="1" lang="en-US" altLang="ja-JP" sz="2800" dirty="0" smtClean="0"/>
          </a:p>
          <a:p>
            <a:endParaRPr lang="en-US" altLang="ja-JP" sz="2400" dirty="0"/>
          </a:p>
          <a:p>
            <a:r>
              <a:rPr kumimoji="1" lang="ja-JP" altLang="en-US" sz="2400" dirty="0" smtClean="0"/>
              <a:t>○訪問自治体（訪問自治体）＝</a:t>
            </a:r>
            <a:r>
              <a:rPr lang="ja-JP" altLang="en-US" sz="2400" dirty="0" smtClean="0"/>
              <a:t>課題</a:t>
            </a:r>
            <a:r>
              <a:rPr lang="ja-JP" altLang="en-US" sz="2400" dirty="0"/>
              <a:t>調査票から</a:t>
            </a:r>
            <a:r>
              <a:rPr lang="ja-JP" altLang="en-US" sz="2400" dirty="0" smtClean="0"/>
              <a:t>抽出</a:t>
            </a:r>
            <a:endParaRPr lang="en-US" altLang="ja-JP" sz="2400" dirty="0" smtClean="0"/>
          </a:p>
          <a:p>
            <a:r>
              <a:rPr lang="ja-JP" altLang="en-US" sz="2400" dirty="0" smtClean="0"/>
              <a:t>○緊急度、重要度の高い自治体を重点訪問自治体に選考</a:t>
            </a:r>
            <a:endParaRPr lang="en-US" altLang="ja-JP" sz="2400" dirty="0" smtClean="0"/>
          </a:p>
          <a:p>
            <a:r>
              <a:rPr lang="ja-JP" altLang="en-US" sz="2400" dirty="0" smtClean="0"/>
              <a:t>○自家用有償、タクシー活用予定、コミバス再編予定　等々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kumimoji="1" lang="ja-JP" altLang="en-US" sz="2400" dirty="0" smtClean="0"/>
              <a:t>○ＷＧ当日、訪問希望</a:t>
            </a:r>
            <a:r>
              <a:rPr kumimoji="1" lang="ja-JP" altLang="en-US" sz="2400" dirty="0" smtClean="0"/>
              <a:t>自治体の確認をさせていただきます</a:t>
            </a:r>
            <a:endParaRPr kumimoji="1" lang="en-US" altLang="ja-JP" sz="2400" dirty="0" smtClean="0"/>
          </a:p>
        </p:txBody>
      </p:sp>
    </p:spTree>
    <p:extLst>
      <p:ext uri="{BB962C8B-B14F-4D97-AF65-F5344CB8AC3E}">
        <p14:creationId xmlns:p14="http://schemas.microsoft.com/office/powerpoint/2010/main" val="179693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0" y="535350"/>
            <a:ext cx="9144000" cy="0"/>
          </a:xfrm>
          <a:prstGeom prst="line">
            <a:avLst/>
          </a:prstGeom>
          <a:ln w="635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0" y="61553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ja-JP" altLang="en-US" sz="24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訪問予定自治体の選考について（訪問自治体の絞り込み</a:t>
            </a:r>
            <a:r>
              <a:rPr lang="en-US" altLang="ja-JP" sz="24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en-US" sz="2400" b="1" kern="1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協会限り</a:t>
            </a:r>
            <a:endParaRPr lang="ja-JP" altLang="ja-JP" sz="2400" b="1" kern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6658" y="780586"/>
            <a:ext cx="8530683" cy="5909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dirty="0" smtClean="0"/>
              <a:t>課題調査票から重点訪問自治体選考（課題整理票・支局提出締切＝</a:t>
            </a:r>
            <a:r>
              <a:rPr kumimoji="1" lang="en-US" altLang="ja-JP" dirty="0" smtClean="0"/>
              <a:t>1/18)</a:t>
            </a:r>
          </a:p>
          <a:p>
            <a:pPr marL="285750" indent="-285750">
              <a:buFont typeface="Wingdings" panose="05000000000000000000" pitchFamily="2" charset="2"/>
              <a:buChar char="u"/>
            </a:pPr>
            <a:endParaRPr lang="en-US" altLang="ja-JP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dirty="0"/>
              <a:t>訪問先自治体</a:t>
            </a:r>
            <a:r>
              <a:rPr lang="en-US" altLang="ja-JP" dirty="0"/>
              <a:t>【</a:t>
            </a:r>
            <a:r>
              <a:rPr lang="ja-JP" altLang="en-US" dirty="0"/>
              <a:t>案</a:t>
            </a:r>
            <a:r>
              <a:rPr lang="en-US" altLang="ja-JP" dirty="0" smtClean="0"/>
              <a:t>】</a:t>
            </a:r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訪問・理由、訪問時期（優先度）　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endParaRPr lang="en-US" altLang="ja-JP" dirty="0" smtClean="0"/>
          </a:p>
          <a:p>
            <a:r>
              <a:rPr kumimoji="1" lang="ja-JP" altLang="en-US" dirty="0" smtClean="0"/>
              <a:t>①自治体名（　　　　　　　　　　　　　　　　　　　　　　　　　　　　　　　　　　　　　　　　　　　　　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②</a:t>
            </a:r>
            <a:endParaRPr kumimoji="1" lang="en-US" altLang="ja-JP" dirty="0" smtClean="0"/>
          </a:p>
          <a:p>
            <a:r>
              <a:rPr lang="ja-JP" altLang="en-US" dirty="0" smtClean="0"/>
              <a:t>③</a:t>
            </a:r>
            <a:endParaRPr lang="en-US" altLang="ja-JP" dirty="0" smtClean="0"/>
          </a:p>
          <a:p>
            <a:r>
              <a:rPr kumimoji="1" lang="ja-JP" altLang="en-US" dirty="0" smtClean="0"/>
              <a:t>④</a:t>
            </a:r>
            <a:endParaRPr kumimoji="1" lang="en-US" altLang="ja-JP" dirty="0" smtClean="0"/>
          </a:p>
          <a:p>
            <a:r>
              <a:rPr lang="ja-JP" altLang="en-US" dirty="0" smtClean="0"/>
              <a:t>⑤</a:t>
            </a:r>
            <a:endParaRPr lang="en-US" altLang="ja-JP" dirty="0" smtClean="0"/>
          </a:p>
          <a:p>
            <a:r>
              <a:rPr kumimoji="1" lang="ja-JP" altLang="en-US" dirty="0" smtClean="0"/>
              <a:t>⑥</a:t>
            </a:r>
            <a:endParaRPr kumimoji="1" lang="en-US" altLang="ja-JP" dirty="0" smtClean="0"/>
          </a:p>
          <a:p>
            <a:r>
              <a:rPr lang="ja-JP" altLang="en-US" dirty="0" smtClean="0"/>
              <a:t>⑦</a:t>
            </a:r>
            <a:endParaRPr lang="en-US" altLang="ja-JP" dirty="0" smtClean="0"/>
          </a:p>
          <a:p>
            <a:r>
              <a:rPr kumimoji="1" lang="ja-JP" altLang="en-US" dirty="0" smtClean="0"/>
              <a:t>⑧</a:t>
            </a:r>
            <a:endParaRPr kumimoji="1" lang="en-US" altLang="ja-JP" dirty="0" smtClean="0"/>
          </a:p>
          <a:p>
            <a:r>
              <a:rPr lang="ja-JP" altLang="en-US" dirty="0" smtClean="0"/>
              <a:t>⑨</a:t>
            </a:r>
            <a:endParaRPr lang="en-US" altLang="ja-JP" dirty="0" smtClean="0"/>
          </a:p>
          <a:p>
            <a:r>
              <a:rPr kumimoji="1" lang="ja-JP" altLang="en-US" dirty="0" smtClean="0"/>
              <a:t>⑩</a:t>
            </a:r>
            <a:endParaRPr kumimoji="1" lang="en-US" altLang="ja-JP" dirty="0" smtClean="0"/>
          </a:p>
          <a:p>
            <a:r>
              <a:rPr kumimoji="1" lang="ja-JP" altLang="en-US" dirty="0" smtClean="0"/>
              <a:t>⑪</a:t>
            </a:r>
            <a:endParaRPr kumimoji="1" lang="en-US" altLang="ja-JP" dirty="0" smtClean="0"/>
          </a:p>
          <a:p>
            <a:r>
              <a:rPr lang="ja-JP" altLang="en-US" dirty="0" smtClean="0"/>
              <a:t>⑫</a:t>
            </a:r>
            <a:endParaRPr lang="en-US" altLang="ja-JP" dirty="0" smtClean="0"/>
          </a:p>
          <a:p>
            <a:r>
              <a:rPr kumimoji="1" lang="ja-JP" altLang="en-US" dirty="0" smtClean="0"/>
              <a:t>⑬</a:t>
            </a:r>
            <a:endParaRPr kumimoji="1" lang="en-US" altLang="ja-JP" dirty="0" smtClean="0"/>
          </a:p>
          <a:p>
            <a:r>
              <a:rPr lang="ja-JP" altLang="en-US" dirty="0" smtClean="0"/>
              <a:t>⑭</a:t>
            </a:r>
            <a:endParaRPr lang="en-US" altLang="ja-JP" dirty="0" smtClean="0"/>
          </a:p>
          <a:p>
            <a:r>
              <a:rPr kumimoji="1" lang="ja-JP" altLang="en-US" dirty="0" smtClean="0"/>
              <a:t>⑮</a:t>
            </a:r>
            <a:endParaRPr kumimoji="1" lang="en-US" altLang="ja-JP" dirty="0" smtClean="0"/>
          </a:p>
          <a:p>
            <a:r>
              <a:rPr lang="ja-JP" altLang="en-US" dirty="0" smtClean="0"/>
              <a:t>⑯</a:t>
            </a:r>
            <a:endParaRPr lang="en-US" altLang="ja-JP" dirty="0" smtClean="0"/>
          </a:p>
          <a:p>
            <a:r>
              <a:rPr kumimoji="1" lang="ja-JP" altLang="en-US" dirty="0" smtClean="0"/>
              <a:t>⑰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4187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172</Words>
  <Application>Microsoft Office PowerPoint</Application>
  <PresentationFormat>画面に合わせる (4:3)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HGP創英角ﾎﾟｯﾌﾟ体</vt:lpstr>
      <vt:lpstr>ＭＳ Ｐゴシック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多田 直紀</dc:creator>
  <cp:lastModifiedBy>多田 直紀</cp:lastModifiedBy>
  <cp:revision>17</cp:revision>
  <cp:lastPrinted>2019-01-31T07:29:18Z</cp:lastPrinted>
  <dcterms:created xsi:type="dcterms:W3CDTF">2019-01-07T01:17:40Z</dcterms:created>
  <dcterms:modified xsi:type="dcterms:W3CDTF">2019-01-31T07:29:20Z</dcterms:modified>
</cp:coreProperties>
</file>